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376D-FC84-45E8-B451-E1F45CE7991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393-4A90-4767-B9C2-3B2F68DF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1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376D-FC84-45E8-B451-E1F45CE7991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393-4A90-4767-B9C2-3B2F68DF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8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376D-FC84-45E8-B451-E1F45CE7991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393-4A90-4767-B9C2-3B2F68DF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1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376D-FC84-45E8-B451-E1F45CE7991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393-4A90-4767-B9C2-3B2F68DF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1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376D-FC84-45E8-B451-E1F45CE7991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393-4A90-4767-B9C2-3B2F68DF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6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376D-FC84-45E8-B451-E1F45CE7991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393-4A90-4767-B9C2-3B2F68DF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9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376D-FC84-45E8-B451-E1F45CE7991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393-4A90-4767-B9C2-3B2F68DF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7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376D-FC84-45E8-B451-E1F45CE7991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393-4A90-4767-B9C2-3B2F68DF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4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376D-FC84-45E8-B451-E1F45CE7991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393-4A90-4767-B9C2-3B2F68DF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0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376D-FC84-45E8-B451-E1F45CE7991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393-4A90-4767-B9C2-3B2F68DF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9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376D-FC84-45E8-B451-E1F45CE7991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F393-4A90-4767-B9C2-3B2F68DF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9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6376D-FC84-45E8-B451-E1F45CE7991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F393-4A90-4767-B9C2-3B2F68DF2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359" b="4288"/>
          <a:stretch/>
        </p:blipFill>
        <p:spPr>
          <a:xfrm>
            <a:off x="174171" y="418010"/>
            <a:ext cx="11914029" cy="612212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8090263" y="1079862"/>
            <a:ext cx="1950720" cy="60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65396">
            <a:off x="349126" y="1483064"/>
            <a:ext cx="2036240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" y="539931"/>
            <a:ext cx="11713035" cy="55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52" y="393519"/>
            <a:ext cx="11387214" cy="5815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66532">
            <a:off x="7341777" y="3079775"/>
            <a:ext cx="1849258" cy="2089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1230">
            <a:off x="9368619" y="5105819"/>
            <a:ext cx="1302579" cy="14718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1040" y="4806907"/>
            <a:ext cx="78377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7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3911"/>
          <a:stretch/>
        </p:blipFill>
        <p:spPr>
          <a:xfrm>
            <a:off x="758142" y="914880"/>
            <a:ext cx="10040984" cy="594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5680" y="269967"/>
            <a:ext cx="4485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Проверка статуса заявления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977" y="5179411"/>
            <a:ext cx="2158171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78" y="501015"/>
            <a:ext cx="95440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499" t="3874" r="12303" b="9462"/>
          <a:stretch/>
        </p:blipFill>
        <p:spPr>
          <a:xfrm>
            <a:off x="513805" y="0"/>
            <a:ext cx="10728960" cy="6688457"/>
          </a:xfrm>
          <a:prstGeom prst="rect">
            <a:avLst/>
          </a:prstGeom>
        </p:spPr>
      </p:pic>
      <p:sp>
        <p:nvSpPr>
          <p:cNvPr id="4" name="Семиугольник 3"/>
          <p:cNvSpPr/>
          <p:nvPr/>
        </p:nvSpPr>
        <p:spPr>
          <a:xfrm>
            <a:off x="3744685" y="2246812"/>
            <a:ext cx="339635" cy="304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Семиугольник 5"/>
          <p:cNvSpPr/>
          <p:nvPr/>
        </p:nvSpPr>
        <p:spPr>
          <a:xfrm>
            <a:off x="3744685" y="2921726"/>
            <a:ext cx="339635" cy="304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7" name="Семиугольник 6"/>
          <p:cNvSpPr/>
          <p:nvPr/>
        </p:nvSpPr>
        <p:spPr>
          <a:xfrm>
            <a:off x="3744685" y="3600995"/>
            <a:ext cx="339635" cy="304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8" name="Семиугольник 7"/>
          <p:cNvSpPr/>
          <p:nvPr/>
        </p:nvSpPr>
        <p:spPr>
          <a:xfrm>
            <a:off x="3744684" y="4275910"/>
            <a:ext cx="339635" cy="304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0" name="Семиугольник 9"/>
          <p:cNvSpPr/>
          <p:nvPr/>
        </p:nvSpPr>
        <p:spPr>
          <a:xfrm>
            <a:off x="3744684" y="4920345"/>
            <a:ext cx="339635" cy="304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1" name="Семиугольник 10"/>
          <p:cNvSpPr/>
          <p:nvPr/>
        </p:nvSpPr>
        <p:spPr>
          <a:xfrm>
            <a:off x="3744684" y="5564780"/>
            <a:ext cx="339635" cy="304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2" name="Семиугольник 11"/>
          <p:cNvSpPr/>
          <p:nvPr/>
        </p:nvSpPr>
        <p:spPr>
          <a:xfrm>
            <a:off x="3744684" y="6209215"/>
            <a:ext cx="339635" cy="304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6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758" t="3922" r="15083" b="5114"/>
          <a:stretch/>
        </p:blipFill>
        <p:spPr>
          <a:xfrm>
            <a:off x="1210492" y="148046"/>
            <a:ext cx="9858102" cy="6623113"/>
          </a:xfrm>
          <a:prstGeom prst="rect">
            <a:avLst/>
          </a:prstGeom>
        </p:spPr>
      </p:pic>
      <p:sp>
        <p:nvSpPr>
          <p:cNvPr id="3" name="Семиугольник 2"/>
          <p:cNvSpPr/>
          <p:nvPr/>
        </p:nvSpPr>
        <p:spPr>
          <a:xfrm>
            <a:off x="4484913" y="687978"/>
            <a:ext cx="339635" cy="304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4" name="Семиугольник 3"/>
          <p:cNvSpPr/>
          <p:nvPr/>
        </p:nvSpPr>
        <p:spPr>
          <a:xfrm>
            <a:off x="4484912" y="1297578"/>
            <a:ext cx="339635" cy="3048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5" name="Семиугольник 4"/>
          <p:cNvSpPr/>
          <p:nvPr/>
        </p:nvSpPr>
        <p:spPr>
          <a:xfrm>
            <a:off x="4380411" y="1907177"/>
            <a:ext cx="444135" cy="40059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10</a:t>
            </a:r>
            <a:endParaRPr lang="ru-RU" sz="1100" dirty="0"/>
          </a:p>
        </p:txBody>
      </p:sp>
      <p:sp>
        <p:nvSpPr>
          <p:cNvPr id="6" name="Семиугольник 5"/>
          <p:cNvSpPr/>
          <p:nvPr/>
        </p:nvSpPr>
        <p:spPr>
          <a:xfrm>
            <a:off x="4380408" y="2551612"/>
            <a:ext cx="444135" cy="40059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11</a:t>
            </a:r>
            <a:endParaRPr lang="ru-RU" sz="1100" dirty="0"/>
          </a:p>
        </p:txBody>
      </p:sp>
      <p:sp>
        <p:nvSpPr>
          <p:cNvPr id="7" name="Семиугольник 6"/>
          <p:cNvSpPr/>
          <p:nvPr/>
        </p:nvSpPr>
        <p:spPr>
          <a:xfrm>
            <a:off x="4380407" y="3161212"/>
            <a:ext cx="444135" cy="40059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12</a:t>
            </a:r>
            <a:endParaRPr lang="ru-RU" sz="1100" dirty="0"/>
          </a:p>
        </p:txBody>
      </p:sp>
      <p:sp>
        <p:nvSpPr>
          <p:cNvPr id="8" name="Семиугольник 7"/>
          <p:cNvSpPr/>
          <p:nvPr/>
        </p:nvSpPr>
        <p:spPr>
          <a:xfrm>
            <a:off x="4380406" y="3823062"/>
            <a:ext cx="444135" cy="40059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13</a:t>
            </a:r>
            <a:endParaRPr lang="ru-RU" sz="1100" dirty="0"/>
          </a:p>
        </p:txBody>
      </p:sp>
      <p:sp>
        <p:nvSpPr>
          <p:cNvPr id="9" name="Семиугольник 8"/>
          <p:cNvSpPr/>
          <p:nvPr/>
        </p:nvSpPr>
        <p:spPr>
          <a:xfrm>
            <a:off x="4380405" y="5155474"/>
            <a:ext cx="444135" cy="40059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14</a:t>
            </a:r>
            <a:endParaRPr lang="ru-RU" sz="1100" dirty="0"/>
          </a:p>
        </p:txBody>
      </p:sp>
      <p:sp>
        <p:nvSpPr>
          <p:cNvPr id="10" name="Семиугольник 9"/>
          <p:cNvSpPr/>
          <p:nvPr/>
        </p:nvSpPr>
        <p:spPr>
          <a:xfrm>
            <a:off x="422366" y="1297578"/>
            <a:ext cx="444135" cy="40059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10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866501" y="1297578"/>
            <a:ext cx="240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Поля обязательные к заполнению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8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227" r="6652" b="38524"/>
          <a:stretch/>
        </p:blipFill>
        <p:spPr>
          <a:xfrm>
            <a:off x="165462" y="1175657"/>
            <a:ext cx="11965577" cy="4127863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0392006">
            <a:off x="1175658" y="3344481"/>
            <a:ext cx="1785257" cy="226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03566" y="278676"/>
            <a:ext cx="780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Заполнение информации о ребенке до 1 февраля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98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2" t="4964" r="1663" b="38601"/>
          <a:stretch/>
        </p:blipFill>
        <p:spPr>
          <a:xfrm>
            <a:off x="217714" y="243840"/>
            <a:ext cx="11894760" cy="3849189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0392006">
            <a:off x="3718561" y="1854926"/>
            <a:ext cx="1785257" cy="226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4" t="4413" r="5206" b="4559"/>
          <a:stretch/>
        </p:blipFill>
        <p:spPr>
          <a:xfrm>
            <a:off x="330926" y="156753"/>
            <a:ext cx="11644986" cy="62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0987" t="7758" r="9019" b="26094"/>
          <a:stretch/>
        </p:blipFill>
        <p:spPr>
          <a:xfrm>
            <a:off x="108816" y="66540"/>
            <a:ext cx="11805017" cy="5490881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 rot="19895517">
            <a:off x="6818812" y="3587932"/>
            <a:ext cx="2778034" cy="296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00016" y="2760271"/>
            <a:ext cx="216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Паспорт родителя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1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400" t="50010" r="26766" b="4545"/>
          <a:stretch/>
        </p:blipFill>
        <p:spPr>
          <a:xfrm>
            <a:off x="348343" y="627016"/>
            <a:ext cx="10517925" cy="4493624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452846" y="2638697"/>
            <a:ext cx="1184366" cy="1349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1703" y="3803859"/>
            <a:ext cx="96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галочка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28887">
            <a:off x="3917497" y="3745929"/>
            <a:ext cx="1274174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8" y="914880"/>
            <a:ext cx="11663485" cy="5943120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>
            <a:off x="2333898" y="4632961"/>
            <a:ext cx="2142309" cy="2090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35680" y="269967"/>
            <a:ext cx="4826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Подача заявления с 1 февраля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70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38</Words>
  <Application>Microsoft Office PowerPoint</Application>
  <PresentationFormat>Широкоэкранный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2019-12-16T11:32:00Z</dcterms:created>
  <dcterms:modified xsi:type="dcterms:W3CDTF">2019-12-19T07:34:21Z</dcterms:modified>
</cp:coreProperties>
</file>